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305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1" r:id="rId45"/>
    <p:sldId id="304" r:id="rId4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9" d="100"/>
          <a:sy n="69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81106" cy="6858000"/>
          </a:xfrm>
          <a:prstGeom prst="rect">
            <a:avLst/>
          </a:prstGeom>
        </p:spPr>
      </p:pic>
      <p:pic>
        <p:nvPicPr>
          <p:cNvPr id="6" name="Рисунок 5" descr="20200527_112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828800"/>
            <a:ext cx="8610600" cy="37713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57800" y="914400"/>
            <a:ext cx="2150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1800" y="914400"/>
            <a:ext cx="111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I_525970286_Phonlamia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8581" y="228600"/>
            <a:ext cx="594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спортсменки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kg2eaN3SF4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3311">
            <a:off x="546783" y="449452"/>
            <a:ext cx="2390465" cy="3200623"/>
          </a:xfrm>
          <a:prstGeom prst="rect">
            <a:avLst/>
          </a:prstGeom>
        </p:spPr>
      </p:pic>
      <p:pic>
        <p:nvPicPr>
          <p:cNvPr id="9" name="Рисунок 8" descr="PbJnv73JjA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48090">
            <a:off x="1925409" y="3671271"/>
            <a:ext cx="2719289" cy="2815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I_525970286_Phonlamia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8581" y="228600"/>
            <a:ext cx="594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спортсменки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-xoIiyKT2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319" y="421583"/>
            <a:ext cx="2113413" cy="3757178"/>
          </a:xfrm>
          <a:prstGeom prst="rect">
            <a:avLst/>
          </a:prstGeom>
        </p:spPr>
      </p:pic>
      <p:pic>
        <p:nvPicPr>
          <p:cNvPr id="7" name="Рисунок 6" descr="Nu8PkFPiuA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2209800"/>
            <a:ext cx="1893559" cy="4100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5000" y="6096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активистки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3yFlfh_Yp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7792">
            <a:off x="1016523" y="1660401"/>
            <a:ext cx="1913321" cy="3963307"/>
          </a:xfrm>
          <a:prstGeom prst="rect">
            <a:avLst/>
          </a:prstGeom>
        </p:spPr>
      </p:pic>
      <p:pic>
        <p:nvPicPr>
          <p:cNvPr id="7" name="Рисунок 6" descr="cQoZqtFGtK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6108">
            <a:off x="5985297" y="1890132"/>
            <a:ext cx="2122917" cy="3774075"/>
          </a:xfrm>
          <a:prstGeom prst="rect">
            <a:avLst/>
          </a:prstGeom>
        </p:spPr>
      </p:pic>
      <p:pic>
        <p:nvPicPr>
          <p:cNvPr id="9" name="Рисунок 8" descr="gDD-yzX1wg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0" y="1600200"/>
            <a:ext cx="221452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5000" y="6096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активистки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-xoIiyKT2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3066">
            <a:off x="1338553" y="1436584"/>
            <a:ext cx="2616319" cy="4651234"/>
          </a:xfrm>
          <a:prstGeom prst="rect">
            <a:avLst/>
          </a:prstGeom>
        </p:spPr>
      </p:pic>
      <p:pic>
        <p:nvPicPr>
          <p:cNvPr id="10" name="Рисунок 9" descr="kg2eaN3SF4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3154">
            <a:off x="4800600" y="1600200"/>
            <a:ext cx="2926557" cy="3918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5000" y="6096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активистки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U-ZCo9AOa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2198">
            <a:off x="1524000" y="1447800"/>
            <a:ext cx="2163870" cy="4572000"/>
          </a:xfrm>
          <a:prstGeom prst="rect">
            <a:avLst/>
          </a:prstGeom>
        </p:spPr>
      </p:pic>
      <p:pic>
        <p:nvPicPr>
          <p:cNvPr id="7" name="Рисунок 6" descr="wLTxFZJTg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9717">
            <a:off x="4765131" y="1565008"/>
            <a:ext cx="2804671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1"/>
            <a:ext cx="9144000" cy="68732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6096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Участники военно-патриотических мероприятий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20200527_193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33028" y="2996572"/>
            <a:ext cx="3739296" cy="1860952"/>
          </a:xfrm>
          <a:prstGeom prst="rect">
            <a:avLst/>
          </a:prstGeom>
        </p:spPr>
      </p:pic>
      <p:pic>
        <p:nvPicPr>
          <p:cNvPr id="7" name="Рисунок 6" descr="xvB-MVV_Q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2057400"/>
            <a:ext cx="2478493" cy="3719193"/>
          </a:xfrm>
          <a:prstGeom prst="rect">
            <a:avLst/>
          </a:prstGeom>
        </p:spPr>
      </p:pic>
      <p:pic>
        <p:nvPicPr>
          <p:cNvPr id="9" name="Рисунок 8" descr="20200527_194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67128" y="2804672"/>
            <a:ext cx="3657601" cy="231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PbJnv73Jj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32507">
            <a:off x="2056819" y="901554"/>
            <a:ext cx="3886200" cy="40240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6600" y="4800600"/>
            <a:ext cx="38669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артистизм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1570" y="3733800"/>
            <a:ext cx="5382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Андрецова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Настя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Nu8PkFPiu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4212">
            <a:off x="2106457" y="875263"/>
            <a:ext cx="2205793" cy="4776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800" y="4724400"/>
            <a:ext cx="609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экстравагантность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238658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Баженова Олеся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-xoIiyKT2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0408">
            <a:off x="2010622" y="1080209"/>
            <a:ext cx="2546633" cy="45273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55406" y="4572000"/>
            <a:ext cx="48478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энергичность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81892">
            <a:off x="3899534" y="15662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Баранчикова</a:t>
            </a:r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Юля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83425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8" y="0"/>
            <a:ext cx="91370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4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34670">
            <a:off x="947238" y="2355713"/>
            <a:ext cx="4501300" cy="2146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71798" y="4724400"/>
            <a:ext cx="54326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настойчивость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1400" y="17188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Барсукова</a:t>
            </a:r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Вика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3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871942">
            <a:off x="629007" y="2342026"/>
            <a:ext cx="4957577" cy="24672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358391">
            <a:off x="4183491" y="3960570"/>
            <a:ext cx="475777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Мистер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неоднократный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призёр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76341">
            <a:off x="3581400" y="144087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Воронин Данила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3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97195">
            <a:off x="765882" y="2601798"/>
            <a:ext cx="4660690" cy="2264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0967024">
            <a:off x="4381557" y="4038274"/>
            <a:ext cx="34709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Мистер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всё </a:t>
            </a:r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знайка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737199">
            <a:off x="3123936" y="263820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Горин Виктор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3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87050">
            <a:off x="1469796" y="1599975"/>
            <a:ext cx="4093163" cy="30591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24890" y="4419600"/>
            <a:ext cx="6324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Мистер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надежда и опора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99048">
            <a:off x="3776609" y="19137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Гусев Костя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YDAbtwBs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7674">
            <a:off x="1977803" y="849135"/>
            <a:ext cx="3257550" cy="4343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3673" y="4648200"/>
            <a:ext cx="77831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примерное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поведение и стремление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знаниям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07567">
            <a:off x="4069786" y="28566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Графкина</a:t>
            </a:r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Катя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20200527_194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8794">
            <a:off x="2209799" y="943410"/>
            <a:ext cx="2743199" cy="49711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43890" y="4876800"/>
            <a:ext cx="49108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загадочность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789853">
            <a:off x="3602180" y="1524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Белкина Маша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4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878859">
            <a:off x="1318882" y="2034169"/>
            <a:ext cx="4367404" cy="24938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8839" y="4694426"/>
            <a:ext cx="38978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трудолюбие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38661">
            <a:off x="3464986" y="230532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Зарецкая </a:t>
            </a:r>
            <a:r>
              <a:rPr lang="ru-RU" sz="5400" b="1" dirty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Н</a:t>
            </a:r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адя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U-ZCo9AOa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2534">
            <a:off x="1906812" y="937247"/>
            <a:ext cx="2323382" cy="49090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800" y="4648200"/>
            <a:ext cx="59033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ответственность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70802">
            <a:off x="3505200" y="17049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Костина Ирина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BIq4aSozm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19837">
            <a:off x="4468856" y="751088"/>
            <a:ext cx="2909948" cy="4593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14527" y="5250234"/>
            <a:ext cx="52944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самостоятельность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89397">
            <a:off x="1189087" y="183094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Костина Вика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xvB-MVV_Qx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1311">
            <a:off x="2152322" y="948272"/>
            <a:ext cx="2894707" cy="434375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3038" y="5710950"/>
            <a:ext cx="7816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Мистер упорство в достижении цели 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52100">
            <a:off x="3352800" y="392813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Кучин Артём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9809194_college-gradu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525" y="304800"/>
            <a:ext cx="8753475" cy="6191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6600" y="0"/>
            <a:ext cx="4649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Лидеры учёбы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U-ZCo9AOa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2313">
            <a:off x="3010147" y="975552"/>
            <a:ext cx="1898462" cy="4011226"/>
          </a:xfrm>
          <a:prstGeom prst="rect">
            <a:avLst/>
          </a:prstGeom>
        </p:spPr>
      </p:pic>
      <p:pic>
        <p:nvPicPr>
          <p:cNvPr id="6" name="Рисунок 5" descr="BIq4aSozm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14704">
            <a:off x="5282403" y="1062852"/>
            <a:ext cx="2257806" cy="3564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3yFlfh_Yp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0075">
            <a:off x="2176240" y="909194"/>
            <a:ext cx="2354318" cy="4876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80307" y="4946073"/>
            <a:ext cx="64636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Хорошее настроение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38214">
            <a:off x="3983080" y="201621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Макарова Соня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3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37638">
            <a:off x="1219945" y="1882500"/>
            <a:ext cx="4143375" cy="2381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90800" y="4724400"/>
            <a:ext cx="61424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Мистер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неоднократный Участник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забегов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02525">
            <a:off x="3733800" y="31315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Маляров Илья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kg2eaN3SF4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7728">
            <a:off x="1977813" y="952290"/>
            <a:ext cx="3243977" cy="4343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21177040">
            <a:off x="3907031" y="4797478"/>
            <a:ext cx="4759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элегантность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712087">
            <a:off x="3775730" y="245979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Панина Полина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gDD-yzX1wg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14761">
            <a:off x="2163367" y="1063721"/>
            <a:ext cx="2889295" cy="38773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1200" y="4953000"/>
            <a:ext cx="55195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любознательность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02036">
            <a:off x="3470111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Сальникова Вероника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oYAmzmPpoo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0898">
            <a:off x="1843066" y="1133426"/>
            <a:ext cx="3216434" cy="45911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68417" y="5225899"/>
            <a:ext cx="80719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аккуратность и старательность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237571">
            <a:off x="4074487" y="33621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Торуа</a:t>
            </a:r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Ребека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QoZqtFGtK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3953">
            <a:off x="2126243" y="1028700"/>
            <a:ext cx="2700338" cy="48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9649" y="5561654"/>
            <a:ext cx="65763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невозмутимость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908597">
            <a:off x="3862950" y="219158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Феклина Даша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4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48902">
            <a:off x="1336985" y="1841698"/>
            <a:ext cx="4079351" cy="30453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24200" y="4419600"/>
            <a:ext cx="488544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Мистер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Очаровательная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Улыбка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57600" y="1828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Чернышов</a:t>
            </a:r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Рома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3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24755">
            <a:off x="956248" y="2233238"/>
            <a:ext cx="4594558" cy="23915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0" y="3962400"/>
            <a:ext cx="418896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Мистер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юморист 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весельчак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60454" y="1524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Чудаев Даниил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wLTxFZJTg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79104">
            <a:off x="2133600" y="762000"/>
            <a:ext cx="3090438" cy="48699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11927" y="5410200"/>
            <a:ext cx="60512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художественная натура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40253">
            <a:off x="3276600" y="304088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Шахтемирова</a:t>
            </a:r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Алина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5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629850">
            <a:off x="990457" y="1993678"/>
            <a:ext cx="4658285" cy="25523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76398" y="4992910"/>
            <a:ext cx="63246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доброта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отзывчивость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4200" y="2551837"/>
            <a:ext cx="518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Мурзагишиева</a:t>
            </a:r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Айшат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200527_193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949020">
            <a:off x="3737508" y="2080147"/>
            <a:ext cx="3914554" cy="1901554"/>
          </a:xfrm>
          <a:prstGeom prst="rect">
            <a:avLst/>
          </a:prstGeom>
        </p:spPr>
      </p:pic>
      <p:pic>
        <p:nvPicPr>
          <p:cNvPr id="2" name="Рисунок 1" descr="1559809194_college-gradu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62" y="333375"/>
            <a:ext cx="8753475" cy="6191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6600" y="0"/>
            <a:ext cx="4649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Лидеры учёбы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20200527_1933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650530">
            <a:off x="4267316" y="1986831"/>
            <a:ext cx="3720246" cy="1851471"/>
          </a:xfrm>
          <a:prstGeom prst="rect">
            <a:avLst/>
          </a:prstGeom>
        </p:spPr>
      </p:pic>
      <p:pic>
        <p:nvPicPr>
          <p:cNvPr id="7" name="Рисунок 6" descr="20200527_193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543014">
            <a:off x="1705261" y="2074538"/>
            <a:ext cx="3944040" cy="1915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43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40431">
            <a:off x="1191852" y="2323887"/>
            <a:ext cx="4798873" cy="22851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43200" y="4953000"/>
            <a:ext cx="48349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Мистер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оригинальность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7433" y="2057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Хохрин</a:t>
            </a:r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Кирилл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3600" y="4724400"/>
            <a:ext cx="51391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справедливость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345">
            <a:off x="2088020" y="1042592"/>
            <a:ext cx="3859814" cy="2895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205169">
            <a:off x="3724538" y="276925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Гаврилова Настя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45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885382">
            <a:off x="1065772" y="2229372"/>
            <a:ext cx="4318872" cy="210210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4438" y="5181600"/>
            <a:ext cx="76450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Мисс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степенность и вежливость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72958">
            <a:off x="3621076" y="24032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Маскаева Вика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4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991035">
            <a:off x="1250883" y="2044388"/>
            <a:ext cx="4374392" cy="27692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911" y="5486400"/>
            <a:ext cx="9370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Мистер добросовестность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61169">
            <a:off x="3885220" y="212569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Нартов Андрей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20200527_193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757865">
            <a:off x="1169351" y="1997969"/>
            <a:ext cx="4633285" cy="24354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71600" y="5669383"/>
            <a:ext cx="6781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Мистер серьёзность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03228">
            <a:off x="3850948" y="221046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dirty="0" err="1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Моршанкин</a:t>
            </a:r>
            <a:r>
              <a:rPr lang="ru-RU" sz="5400" b="1" dirty="0" smtClean="0">
                <a:ln w="900" cmpd="sng">
                  <a:solidFill>
                    <a:srgbClr val="4F81BD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Дима</a:t>
            </a:r>
            <a:endParaRPr lang="ru-RU" sz="5400" b="1" dirty="0">
              <a:ln w="900" cmpd="sng">
                <a:solidFill>
                  <a:srgbClr val="4F81BD">
                    <a:satMod val="190000"/>
                    <a:alpha val="55000"/>
                  </a:srgb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9809194_college-gradu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753475" cy="6191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76600" y="0"/>
            <a:ext cx="4649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Лидеры учёбы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20200527_193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610157">
            <a:off x="4740461" y="1349940"/>
            <a:ext cx="3059915" cy="2286884"/>
          </a:xfrm>
          <a:prstGeom prst="rect">
            <a:avLst/>
          </a:prstGeom>
        </p:spPr>
      </p:pic>
      <p:pic>
        <p:nvPicPr>
          <p:cNvPr id="6" name="Рисунок 5" descr="xvB-MVV_Q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97133">
            <a:off x="2411000" y="1008425"/>
            <a:ext cx="2219358" cy="3330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I_525970286_Phonlamia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5600" y="228600"/>
            <a:ext cx="5707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спортсмены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20200527_1936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437371" y="1275571"/>
            <a:ext cx="3490210" cy="2005868"/>
          </a:xfrm>
          <a:prstGeom prst="rect">
            <a:avLst/>
          </a:prstGeom>
        </p:spPr>
      </p:pic>
      <p:pic>
        <p:nvPicPr>
          <p:cNvPr id="7" name="Рисунок 6" descr="xvB-MVV_Qx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352800"/>
            <a:ext cx="2209800" cy="3315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I_525970286_Phonlamia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5600" y="228600"/>
            <a:ext cx="5707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спортсмены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20200527_193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580398" y="1266201"/>
            <a:ext cx="3827800" cy="1904998"/>
          </a:xfrm>
          <a:prstGeom prst="rect">
            <a:avLst/>
          </a:prstGeom>
        </p:spPr>
      </p:pic>
      <p:pic>
        <p:nvPicPr>
          <p:cNvPr id="7" name="Рисунок 6" descr="20200527_193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556917" y="3396083"/>
            <a:ext cx="4021055" cy="1953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I_525970286_Phonlamia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95600" y="228600"/>
            <a:ext cx="5707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спортсмены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20200527_1942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756934">
            <a:off x="-211341" y="1461034"/>
            <a:ext cx="3400425" cy="2152650"/>
          </a:xfrm>
          <a:prstGeom prst="rect">
            <a:avLst/>
          </a:prstGeom>
        </p:spPr>
      </p:pic>
      <p:pic>
        <p:nvPicPr>
          <p:cNvPr id="9" name="Рисунок 8" descr="20200527_193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797967">
            <a:off x="2162698" y="3850778"/>
            <a:ext cx="2714625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I_525970286_Phonlamia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8581" y="228600"/>
            <a:ext cx="594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Наши спортсменки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20200527_1944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545936" y="3026064"/>
            <a:ext cx="3994728" cy="1905000"/>
          </a:xfrm>
          <a:prstGeom prst="rect">
            <a:avLst/>
          </a:prstGeom>
        </p:spPr>
      </p:pic>
      <p:pic>
        <p:nvPicPr>
          <p:cNvPr id="7" name="Рисунок 6" descr="3yFlfh_Yp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09600"/>
            <a:ext cx="2025869" cy="4196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167</Words>
  <Application>Microsoft Office PowerPoint</Application>
  <PresentationFormat>Экран (4:3)</PresentationFormat>
  <Paragraphs>100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user</cp:lastModifiedBy>
  <cp:revision>19</cp:revision>
  <dcterms:created xsi:type="dcterms:W3CDTF">2020-05-27T16:05:25Z</dcterms:created>
  <dcterms:modified xsi:type="dcterms:W3CDTF">2020-05-28T08:00:46Z</dcterms:modified>
</cp:coreProperties>
</file>