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1" r:id="rId3"/>
    <p:sldId id="258" r:id="rId4"/>
    <p:sldId id="272" r:id="rId5"/>
    <p:sldId id="263" r:id="rId6"/>
    <p:sldId id="274" r:id="rId7"/>
    <p:sldId id="279" r:id="rId8"/>
    <p:sldId id="280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2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A17D-C1AF-4980-ABF6-564835AB6D1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85D-85D5-4FAC-A042-FB77CF045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A17D-C1AF-4980-ABF6-564835AB6D1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85D-85D5-4FAC-A042-FB77CF045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9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A17D-C1AF-4980-ABF6-564835AB6D1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85D-85D5-4FAC-A042-FB77CF045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14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A17D-C1AF-4980-ABF6-564835AB6D1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85D-85D5-4FAC-A042-FB77CF045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6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A17D-C1AF-4980-ABF6-564835AB6D1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85D-85D5-4FAC-A042-FB77CF045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34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A17D-C1AF-4980-ABF6-564835AB6D1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85D-85D5-4FAC-A042-FB77CF045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5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A17D-C1AF-4980-ABF6-564835AB6D1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85D-85D5-4FAC-A042-FB77CF045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04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A17D-C1AF-4980-ABF6-564835AB6D1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85D-85D5-4FAC-A042-FB77CF045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9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A17D-C1AF-4980-ABF6-564835AB6D1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85D-85D5-4FAC-A042-FB77CF045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8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A17D-C1AF-4980-ABF6-564835AB6D1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85D-85D5-4FAC-A042-FB77CF045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1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A17D-C1AF-4980-ABF6-564835AB6D1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3485D-85D5-4FAC-A042-FB77CF045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CA17D-C1AF-4980-ABF6-564835AB6D13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485D-85D5-4FAC-A042-FB77CF045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3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2626" y="0"/>
            <a:ext cx="4176251" cy="2261419"/>
          </a:xfrm>
        </p:spPr>
        <p:txBody>
          <a:bodyPr/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МБОУ СОШ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N106</a:t>
            </a:r>
            <a:b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 класс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2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4" y="0"/>
            <a:ext cx="9699712" cy="6858000"/>
          </a:xfrm>
        </p:spPr>
      </p:pic>
      <p:pic>
        <p:nvPicPr>
          <p:cNvPr id="1028" name="Picture 4" descr="https://avatars.mds.yandex.net/get-pdb/1751508/3c292cf7-be67-4a38-931a-0122362c7e34/s1200?webp=fal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4"/>
          <a:stretch/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0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3032" y="1690689"/>
            <a:ext cx="6705600" cy="263550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медалисты:</a:t>
            </a:r>
          </a:p>
          <a:p>
            <a:pPr marL="0" indent="0" algn="ctr">
              <a:buNone/>
            </a:pPr>
            <a:endParaRPr lang="ru-RU" sz="3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Гуськова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</a:t>
            </a:r>
          </a:p>
          <a:p>
            <a:pPr marL="0" indent="0" algn="ctr">
              <a:buNone/>
            </a:pPr>
            <a:endParaRPr lang="ru-RU" sz="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Федотов Егор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433" y="580102"/>
            <a:ext cx="8327922" cy="164864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и призёры муниципального и регионального этапов Всероссийской олимпиады школьников:</a:t>
            </a:r>
            <a:endParaRPr lang="ru-RU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1498" y="2376232"/>
            <a:ext cx="5466734" cy="3070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Федотов Егор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Гуськова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Тишина Анна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Локтионов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Павел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Авдеев Михаил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Мулин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Георгий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Игонина Виктория</a:t>
            </a:r>
            <a:endParaRPr lang="ru-RU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374" y="1023887"/>
            <a:ext cx="8689258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 </a:t>
            </a:r>
            <a:r>
              <a:rPr lang="ru-RU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участники конкурсов по краеведению и конкурсов исследовательских работ</a:t>
            </a:r>
            <a:endParaRPr lang="ru-RU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6599" y="2612206"/>
            <a:ext cx="4382729" cy="1330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Тишина Анна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Федотов Егор</a:t>
            </a:r>
            <a:endParaRPr lang="ru-RU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458066">
            <a:off x="5807436" y="1397511"/>
            <a:ext cx="5769077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спортсмены: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467254">
            <a:off x="5961168" y="3006567"/>
            <a:ext cx="3637936" cy="343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Локтионов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Павел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Авдеев Михаил</a:t>
            </a:r>
          </a:p>
          <a:p>
            <a:pPr marL="0" indent="0">
              <a:buNone/>
            </a:pPr>
            <a:r>
              <a:rPr lang="ru-RU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Веряев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Олег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5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1840" y="365126"/>
            <a:ext cx="4451555" cy="98189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волонтёры: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2942" y="1465006"/>
            <a:ext cx="10515600" cy="3097161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Гуськова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– полуфиналист областного волонтёрского конкурса «Марафон добрых дел»                                              Анохина Людмила          Козлова Дарья                Авдеев Михаил                                           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Локтионов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Павел            Тишина Анна                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Утева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Левинская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Софья            Щеголева Ольга            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Ханьшева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Валерия                                      Соболева Диана              Игонина Виктория        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Терёхина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Воронина Анна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5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108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МБОУ СОШ N106        11 А класс</vt:lpstr>
      <vt:lpstr>Презентация PowerPoint</vt:lpstr>
      <vt:lpstr>Презентация PowerPoint</vt:lpstr>
      <vt:lpstr>  Победители и призёры муниципального и регионального этапов Всероссийской олимпиады школьников:</vt:lpstr>
      <vt:lpstr>  Активные участники конкурсов по краеведению и конкурсов исследовательских работ</vt:lpstr>
      <vt:lpstr>Наши спортсмены:</vt:lpstr>
      <vt:lpstr>Наши волонтёры: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2020-05-27T09:40:17Z</dcterms:created>
  <dcterms:modified xsi:type="dcterms:W3CDTF">2020-05-27T10:53:41Z</dcterms:modified>
</cp:coreProperties>
</file>